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00033F0-003E-4551-8497-5E38382ED17F}">
          <p14:sldIdLst>
            <p14:sldId id="270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90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48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08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250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048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4282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95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917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274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640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603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797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CD0A6-0459-4154-BD2E-3D7E66804ECA}" type="datetimeFigureOut">
              <a:rPr lang="it-IT" smtClean="0"/>
              <a:t>20/05/2013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506F4-DCE6-43F0-A86E-708AD21F6E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0031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46287" y="5445077"/>
            <a:ext cx="8229600" cy="569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it-IT" sz="1200" i="1" dirty="0" smtClean="0">
                <a:latin typeface="Century Gothic" pitchFamily="34" charset="0"/>
              </a:rPr>
              <a:t>Maurizio </a:t>
            </a:r>
            <a:r>
              <a:rPr lang="it-IT" sz="1200" i="1" dirty="0" err="1" smtClean="0">
                <a:latin typeface="Century Gothic" pitchFamily="34" charset="0"/>
              </a:rPr>
              <a:t>Sorcioni</a:t>
            </a:r>
            <a:r>
              <a:rPr lang="it-IT" sz="1200" i="1" dirty="0" smtClean="0">
                <a:latin typeface="Century Gothic" pitchFamily="34" charset="0"/>
              </a:rPr>
              <a:t> </a:t>
            </a:r>
          </a:p>
          <a:p>
            <a:pPr marL="342900" indent="-342900" algn="ctr">
              <a:spcBef>
                <a:spcPct val="20000"/>
              </a:spcBef>
            </a:pPr>
            <a:r>
              <a:rPr lang="it-IT" sz="1200" i="1" dirty="0" smtClean="0">
                <a:latin typeface="Century Gothic" pitchFamily="34" charset="0"/>
              </a:rPr>
              <a:t>Staff di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S</a:t>
            </a:r>
            <a:r>
              <a:rPr lang="it-IT" sz="1200" i="1" dirty="0" smtClean="0">
                <a:latin typeface="Century Gothic" pitchFamily="34" charset="0"/>
              </a:rPr>
              <a:t>tatistica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S</a:t>
            </a:r>
            <a:r>
              <a:rPr lang="it-IT" sz="1200" i="1" dirty="0" smtClean="0">
                <a:latin typeface="Century Gothic" pitchFamily="34" charset="0"/>
              </a:rPr>
              <a:t>tudi e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R</a:t>
            </a:r>
            <a:r>
              <a:rPr lang="it-IT" sz="1200" i="1" dirty="0" smtClean="0">
                <a:latin typeface="Century Gothic" pitchFamily="34" charset="0"/>
              </a:rPr>
              <a:t>icerche sul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M</a:t>
            </a:r>
            <a:r>
              <a:rPr lang="it-IT" sz="1200" i="1" dirty="0" smtClean="0">
                <a:latin typeface="Century Gothic" pitchFamily="34" charset="0"/>
              </a:rPr>
              <a:t>ercato del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L</a:t>
            </a:r>
            <a:r>
              <a:rPr lang="it-IT" sz="1200" i="1" dirty="0" smtClean="0">
                <a:latin typeface="Century Gothic" pitchFamily="34" charset="0"/>
              </a:rPr>
              <a:t>avoro - </a:t>
            </a:r>
            <a:r>
              <a:rPr lang="it-IT" sz="1200" b="1" i="1" dirty="0" err="1" smtClean="0">
                <a:solidFill>
                  <a:srgbClr val="FF6600"/>
                </a:solidFill>
                <a:latin typeface="Century Gothic" pitchFamily="34" charset="0"/>
              </a:rPr>
              <a:t>SSRM</a:t>
            </a:r>
            <a:r>
              <a:rPr lang="it-IT" sz="1200" i="1" dirty="0" err="1" smtClean="0">
                <a:latin typeface="Century Gothic" pitchFamily="34" charset="0"/>
              </a:rPr>
              <a:t>d</a:t>
            </a:r>
            <a:r>
              <a:rPr lang="it-IT" sz="1200" b="1" i="1" dirty="0" err="1" smtClean="0">
                <a:solidFill>
                  <a:srgbClr val="FF6600"/>
                </a:solidFill>
                <a:latin typeface="Century Gothic" pitchFamily="34" charset="0"/>
              </a:rPr>
              <a:t>L</a:t>
            </a:r>
            <a:endParaRPr lang="it-IT" sz="1200" b="1" i="1" dirty="0" smtClean="0">
              <a:solidFill>
                <a:srgbClr val="FF6600"/>
              </a:solidFill>
              <a:latin typeface="Century Gothic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endParaRPr lang="it-IT" sz="1200" i="1" dirty="0">
              <a:latin typeface="Century Gothic" pitchFamily="34" charset="0"/>
            </a:endParaRPr>
          </a:p>
        </p:txBody>
      </p:sp>
      <p:pic>
        <p:nvPicPr>
          <p:cNvPr id="2050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55" y="162608"/>
            <a:ext cx="1760797" cy="4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218355" y="967052"/>
            <a:ext cx="60342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/>
              <a:t>Acción SOL</a:t>
            </a:r>
            <a:r>
              <a:rPr lang="es-ES" dirty="0"/>
              <a:t> </a:t>
            </a:r>
            <a:endParaRPr lang="it-IT" dirty="0"/>
          </a:p>
          <a:p>
            <a:pPr algn="ctr"/>
            <a:r>
              <a:rPr lang="es-ES" dirty="0"/>
              <a:t>Encuentro de Trabajo internacional </a:t>
            </a:r>
            <a:endParaRPr lang="it-IT" dirty="0"/>
          </a:p>
          <a:p>
            <a:pPr algn="ctr"/>
            <a:r>
              <a:rPr lang="es-ES" b="1" i="1" dirty="0" smtClean="0"/>
              <a:t>Monitoreo </a:t>
            </a:r>
            <a:r>
              <a:rPr lang="es-ES" b="1" i="1" dirty="0"/>
              <a:t>y evaluación de las políticas de empleo</a:t>
            </a:r>
            <a:endParaRPr lang="it-IT" dirty="0"/>
          </a:p>
          <a:p>
            <a:pPr algn="ctr"/>
            <a:r>
              <a:rPr lang="es-ES" b="1" i="1" dirty="0"/>
              <a:t>Comparación de experiencias y metodologías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93365" y="2035242"/>
            <a:ext cx="8229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i="1" dirty="0"/>
              <a:t>Roma - Italia Lavoro </a:t>
            </a:r>
            <a:r>
              <a:rPr lang="it-IT" sz="1400" dirty="0"/>
              <a:t> </a:t>
            </a:r>
            <a:r>
              <a:rPr lang="es-ES" sz="1400" b="1" i="1" dirty="0" smtClean="0"/>
              <a:t>20</a:t>
            </a:r>
            <a:r>
              <a:rPr lang="es-ES" sz="1400" b="1" i="1" dirty="0"/>
              <a:t>– 22  de Mayo de 2013 </a:t>
            </a:r>
            <a:endParaRPr lang="it-IT" sz="1400" dirty="0"/>
          </a:p>
        </p:txBody>
      </p:sp>
      <p:sp>
        <p:nvSpPr>
          <p:cNvPr id="7" name="Rettangolo 6"/>
          <p:cNvSpPr/>
          <p:nvPr/>
        </p:nvSpPr>
        <p:spPr>
          <a:xfrm>
            <a:off x="346287" y="3140968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SOL – Colombia  </a:t>
            </a:r>
            <a:r>
              <a:rPr lang="it-IT" sz="2400" dirty="0"/>
              <a:t/>
            </a:r>
            <a:br>
              <a:rPr lang="it-IT" sz="2400" dirty="0"/>
            </a:br>
            <a:r>
              <a:rPr lang="es-ES" sz="2400" b="1" i="1" dirty="0"/>
              <a:t>Propuesta de  modelo de desarrollo </a:t>
            </a:r>
            <a:endParaRPr lang="it-IT" sz="2400" dirty="0"/>
          </a:p>
          <a:p>
            <a:pPr algn="ctr"/>
            <a:r>
              <a:rPr lang="es-ES" sz="2400" b="1" i="1" dirty="0"/>
              <a:t>del Observatorio Nacional del Mercado </a:t>
            </a:r>
            <a:endParaRPr lang="it-IT" sz="2400" dirty="0"/>
          </a:p>
          <a:p>
            <a:pPr algn="ctr"/>
            <a:r>
              <a:rPr lang="es-ES" sz="2400" b="1" i="1" dirty="0"/>
              <a:t>y las Políticas Laborales </a:t>
            </a:r>
            <a:endParaRPr lang="it-IT" sz="2400" dirty="0"/>
          </a:p>
        </p:txBody>
      </p:sp>
      <p:pic>
        <p:nvPicPr>
          <p:cNvPr id="2051" name="2 Imagen" descr="parrilla_logos_rg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947" y="65464"/>
            <a:ext cx="6087244" cy="67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37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magine 10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989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195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755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88640"/>
            <a:ext cx="8856984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087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2430</TotalTime>
  <Words>47</Words>
  <Application>Microsoft Office PowerPoint</Application>
  <PresentationFormat>Presentazione su schermo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  Sistema Osservatorio del mercato del Lavoro</dc:title>
  <dc:creator>Maurizio</dc:creator>
  <cp:lastModifiedBy>admin</cp:lastModifiedBy>
  <cp:revision>13</cp:revision>
  <dcterms:created xsi:type="dcterms:W3CDTF">2013-02-09T15:28:52Z</dcterms:created>
  <dcterms:modified xsi:type="dcterms:W3CDTF">2013-05-20T02:49:00Z</dcterms:modified>
</cp:coreProperties>
</file>